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4" r:id="rId6"/>
    <p:sldId id="265" r:id="rId7"/>
    <p:sldId id="260" r:id="rId8"/>
    <p:sldId id="261" r:id="rId9"/>
    <p:sldId id="262" r:id="rId10"/>
    <p:sldId id="263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83" autoAdjust="0"/>
    <p:restoredTop sz="94660"/>
  </p:normalViewPr>
  <p:slideViewPr>
    <p:cSldViewPr snapToGrid="0">
      <p:cViewPr varScale="1">
        <p:scale>
          <a:sx n="122" d="100"/>
          <a:sy n="122" d="100"/>
        </p:scale>
        <p:origin x="240" y="3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AD443BF-D448-44BF-80CD-2334E86B7898}" type="doc">
      <dgm:prSet loTypeId="urn:microsoft.com/office/officeart/2005/8/layout/radial5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9D2EC09-FB83-45D6-8D6D-0F398B877130}">
      <dgm:prSet phldrT="[Text]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en-US" dirty="0"/>
            <a:t> </a:t>
          </a:r>
        </a:p>
      </dgm:t>
    </dgm:pt>
    <dgm:pt modelId="{1C452249-498D-4165-8BDE-75188F272F6D}" type="sibTrans" cxnId="{375FAD08-14E5-480B-B33F-AF9DC095D9F6}">
      <dgm:prSet/>
      <dgm:spPr/>
      <dgm:t>
        <a:bodyPr/>
        <a:lstStyle/>
        <a:p>
          <a:endParaRPr lang="en-US"/>
        </a:p>
      </dgm:t>
    </dgm:pt>
    <dgm:pt modelId="{D5254EB8-8B41-415D-8D1C-5447B56257A3}" type="parTrans" cxnId="{375FAD08-14E5-480B-B33F-AF9DC095D9F6}">
      <dgm:prSet/>
      <dgm:spPr/>
      <dgm:t>
        <a:bodyPr/>
        <a:lstStyle/>
        <a:p>
          <a:endParaRPr lang="en-US"/>
        </a:p>
      </dgm:t>
    </dgm:pt>
    <dgm:pt modelId="{170E19E7-A48B-8B4A-A6B5-BE19DCF57C03}">
      <dgm:prSet/>
      <dgm:spPr/>
      <dgm:t>
        <a:bodyPr/>
        <a:lstStyle/>
        <a:p>
          <a:endParaRPr lang="en-US" dirty="0"/>
        </a:p>
      </dgm:t>
    </dgm:pt>
    <dgm:pt modelId="{EEDB6F07-6BD5-7C45-AF21-B501D495F0EB}" type="sibTrans" cxnId="{55A5AE55-3680-1D43-A912-C047BF4E49A7}">
      <dgm:prSet/>
      <dgm:spPr/>
      <dgm:t>
        <a:bodyPr/>
        <a:lstStyle/>
        <a:p>
          <a:endParaRPr lang="en-US"/>
        </a:p>
      </dgm:t>
    </dgm:pt>
    <dgm:pt modelId="{F3C83897-4A99-1047-B136-C6C44A2060A4}" type="parTrans" cxnId="{55A5AE55-3680-1D43-A912-C047BF4E49A7}">
      <dgm:prSet/>
      <dgm:spPr/>
      <dgm:t>
        <a:bodyPr/>
        <a:lstStyle/>
        <a:p>
          <a:endParaRPr lang="en-US"/>
        </a:p>
      </dgm:t>
    </dgm:pt>
    <dgm:pt modelId="{EC058D0E-297F-5745-A88D-B2D21AD95278}">
      <dgm:prSet phldrT="[Text]" custScaleX="32131" custScaleY="32068" custLinFactNeighborX="-15438" custLinFactNeighborY="-5097"/>
      <dgm:spPr/>
    </dgm:pt>
    <dgm:pt modelId="{1711F69D-A5C9-5D4D-A092-E255E9E3062E}" type="parTrans" cxnId="{819BCF35-71C8-1444-86B8-D6E4EA14A6B9}">
      <dgm:prSet/>
      <dgm:spPr/>
      <dgm:t>
        <a:bodyPr/>
        <a:lstStyle/>
        <a:p>
          <a:endParaRPr lang="en-US"/>
        </a:p>
      </dgm:t>
    </dgm:pt>
    <dgm:pt modelId="{5C180B3F-9CD8-9346-8C56-8BB428A88FE6}" type="sibTrans" cxnId="{819BCF35-71C8-1444-86B8-D6E4EA14A6B9}">
      <dgm:prSet/>
      <dgm:spPr/>
      <dgm:t>
        <a:bodyPr/>
        <a:lstStyle/>
        <a:p>
          <a:endParaRPr lang="en-US"/>
        </a:p>
      </dgm:t>
    </dgm:pt>
    <dgm:pt modelId="{31D25625-94AF-4B9A-8A48-8F913D054548}" type="pres">
      <dgm:prSet presAssocID="{FAD443BF-D448-44BF-80CD-2334E86B7898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5E91FCBD-9390-A041-850D-2C1A01188267}" type="pres">
      <dgm:prSet presAssocID="{F9D2EC09-FB83-45D6-8D6D-0F398B877130}" presName="centerShape" presStyleLbl="node0" presStyleIdx="0" presStyleCnt="1" custScaleX="41590" custScaleY="40767" custLinFactNeighborX="-7641" custLinFactNeighborY="-1236"/>
      <dgm:spPr/>
    </dgm:pt>
  </dgm:ptLst>
  <dgm:cxnLst>
    <dgm:cxn modelId="{375FAD08-14E5-480B-B33F-AF9DC095D9F6}" srcId="{FAD443BF-D448-44BF-80CD-2334E86B7898}" destId="{F9D2EC09-FB83-45D6-8D6D-0F398B877130}" srcOrd="0" destOrd="0" parTransId="{D5254EB8-8B41-415D-8D1C-5447B56257A3}" sibTransId="{1C452249-498D-4165-8BDE-75188F272F6D}"/>
    <dgm:cxn modelId="{E4983819-CE90-40E0-91F8-9CA18E858AD7}" type="presOf" srcId="{FAD443BF-D448-44BF-80CD-2334E86B7898}" destId="{31D25625-94AF-4B9A-8A48-8F913D054548}" srcOrd="0" destOrd="0" presId="urn:microsoft.com/office/officeart/2005/8/layout/radial5"/>
    <dgm:cxn modelId="{819BCF35-71C8-1444-86B8-D6E4EA14A6B9}" srcId="{FAD443BF-D448-44BF-80CD-2334E86B7898}" destId="{EC058D0E-297F-5745-A88D-B2D21AD95278}" srcOrd="1" destOrd="0" parTransId="{1711F69D-A5C9-5D4D-A092-E255E9E3062E}" sibTransId="{5C180B3F-9CD8-9346-8C56-8BB428A88FE6}"/>
    <dgm:cxn modelId="{55A5AE55-3680-1D43-A912-C047BF4E49A7}" srcId="{FAD443BF-D448-44BF-80CD-2334E86B7898}" destId="{170E19E7-A48B-8B4A-A6B5-BE19DCF57C03}" srcOrd="2" destOrd="0" parTransId="{F3C83897-4A99-1047-B136-C6C44A2060A4}" sibTransId="{EEDB6F07-6BD5-7C45-AF21-B501D495F0EB}"/>
    <dgm:cxn modelId="{EBE1B498-BC80-704C-B16A-DAD839484B9E}" type="presOf" srcId="{F9D2EC09-FB83-45D6-8D6D-0F398B877130}" destId="{5E91FCBD-9390-A041-850D-2C1A01188267}" srcOrd="0" destOrd="0" presId="urn:microsoft.com/office/officeart/2005/8/layout/radial5"/>
    <dgm:cxn modelId="{CD0124F6-57D6-D74D-AADD-89179293A4F7}" type="presParOf" srcId="{31D25625-94AF-4B9A-8A48-8F913D054548}" destId="{5E91FCBD-9390-A041-850D-2C1A01188267}" srcOrd="0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E91FCBD-9390-A041-850D-2C1A01188267}">
      <dsp:nvSpPr>
        <dsp:cNvPr id="0" name=""/>
        <dsp:cNvSpPr/>
      </dsp:nvSpPr>
      <dsp:spPr>
        <a:xfrm>
          <a:off x="2083108" y="931024"/>
          <a:ext cx="1819418" cy="1783415"/>
        </a:xfrm>
        <a:prstGeom prst="ellipse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/>
            <a:t> </a:t>
          </a:r>
        </a:p>
      </dsp:txBody>
      <dsp:txXfrm>
        <a:off x="2349556" y="1192199"/>
        <a:ext cx="1286522" cy="126106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92FB64-6C4F-4B4A-8254-42B1BD049F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51A8F1-2460-4561-ADA3-1CAE303C1C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D6A348-AEC1-4059-8294-9287486D45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CD94A-063D-433E-AABD-3E0262DBB127}" type="datetimeFigureOut">
              <a:rPr lang="en-CA" smtClean="0"/>
              <a:t>2020-04-23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05EBC5-34F4-47BC-A31A-0E4B032160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22A1CE-8AC5-4E07-99D3-F1F92C7DC7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7193E-C6E2-4C0D-8003-D7F8B7E975B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409096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F492E-07FF-47C0-B354-02F501337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5F2E5D-FB39-44E8-8F66-3A46CC7ACE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24AD0D-EBA4-47AA-A5E3-E29EFF8246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CD94A-063D-433E-AABD-3E0262DBB127}" type="datetimeFigureOut">
              <a:rPr lang="en-CA" smtClean="0"/>
              <a:t>2020-04-23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2423A3-1740-4A6C-881C-EE47C94881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EE31A4-2EAD-4601-9160-DAD66B491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7193E-C6E2-4C0D-8003-D7F8B7E975B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182432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8A520EE-BA3C-46BE-9F76-1E0CA9BC7C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91A8212-EB0A-4EA2-8D35-2030BF4D19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B02298-727E-48E1-A9EE-35F8EB8482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CD94A-063D-433E-AABD-3E0262DBB127}" type="datetimeFigureOut">
              <a:rPr lang="en-CA" smtClean="0"/>
              <a:t>2020-04-23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1CA15E-E07F-47E8-B8F7-E6FCF710CC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200DC8-DCA8-4167-9263-C53E01549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7193E-C6E2-4C0D-8003-D7F8B7E975B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841825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09631A-A9F4-4F8A-8D56-2AF1C7DDA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EEB64F-72A5-4433-9CA4-4B3C0C3D11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D066B6-BEA1-450B-B417-F58E4D27F8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CD94A-063D-433E-AABD-3E0262DBB127}" type="datetimeFigureOut">
              <a:rPr lang="en-CA" smtClean="0"/>
              <a:t>2020-04-23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9AA111-1F6A-4D36-BBF5-28FABB8AC0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14E61B-53D3-4952-855E-D9F58FC040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7193E-C6E2-4C0D-8003-D7F8B7E975B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636049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E494DF-EADE-42B0-A008-1107C02DF5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59C026-2867-498D-8A86-97898BB3A9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65D3AD-4DD7-4F45-B481-076B491F5C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CD94A-063D-433E-AABD-3E0262DBB127}" type="datetimeFigureOut">
              <a:rPr lang="en-CA" smtClean="0"/>
              <a:t>2020-04-23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5555E6-9FD6-49BF-AA19-82DED84A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E460B5-F59D-4F73-B850-FFC377ED16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7193E-C6E2-4C0D-8003-D7F8B7E975B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281362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3CC9DC-6A17-4886-B219-E62608F79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64C13F-DC34-48E0-A23A-2E8A89BEECB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0C3598-66C9-432A-A626-7B6F88858C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84E77A-F494-4D6E-A9EB-65A9771980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CD94A-063D-433E-AABD-3E0262DBB127}" type="datetimeFigureOut">
              <a:rPr lang="en-CA" smtClean="0"/>
              <a:t>2020-04-23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7B2D9E-8594-46BA-8B96-28121DE851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62DA21-5053-4CAD-B871-7A14BEAC9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7193E-C6E2-4C0D-8003-D7F8B7E975B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754080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FD5970-143B-4AB3-8DF9-D723EFDFA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12847C-39A6-48FB-90B9-266086A755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F27AB7-00EA-4A6F-A7D9-FEDC51F361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55A84F4-EDF4-40E6-BC21-FCE18DE29B0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CD35EA8-6D2C-416A-A5A4-B4FAC8A4B6E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C8CBDF5-8763-45E9-8F56-DF331BF658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CD94A-063D-433E-AABD-3E0262DBB127}" type="datetimeFigureOut">
              <a:rPr lang="en-CA" smtClean="0"/>
              <a:t>2020-04-23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8EF9677-CEFB-41E4-90FC-F5E5F28D53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EDD2763-9ED5-4E64-AAD5-9A1A18F932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7193E-C6E2-4C0D-8003-D7F8B7E975B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365189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3022B-1ACC-4AB6-94E4-6DC6DD8BA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C552333-2E79-4411-BBC7-03CFB3CEBF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CD94A-063D-433E-AABD-3E0262DBB127}" type="datetimeFigureOut">
              <a:rPr lang="en-CA" smtClean="0"/>
              <a:t>2020-04-23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0E5F17-E3B2-446E-B573-709C3C7E3B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858623-4CEF-4C39-8F05-0188BDABB9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7193E-C6E2-4C0D-8003-D7F8B7E975B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239882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602AFEB-D931-4E33-B68E-508B47DA9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CD94A-063D-433E-AABD-3E0262DBB127}" type="datetimeFigureOut">
              <a:rPr lang="en-CA" smtClean="0"/>
              <a:t>2020-04-23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B451278-55FD-467B-B62C-5AFB6679DD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735B86-8C49-4EF2-AB90-45FD4989A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7193E-C6E2-4C0D-8003-D7F8B7E975B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206237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E18F47-2EB4-423E-A3A3-1F951A7150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5EFA66-E53E-452D-9B32-15DDEB1988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841961-E63F-45B5-9BE2-A0C2067970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F95C9D-A0FB-4462-A927-12AC04D8DD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CD94A-063D-433E-AABD-3E0262DBB127}" type="datetimeFigureOut">
              <a:rPr lang="en-CA" smtClean="0"/>
              <a:t>2020-04-23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750419-77C9-48CB-A231-E839547088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626154-BF67-432E-8F00-CF635229B5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7193E-C6E2-4C0D-8003-D7F8B7E975B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540424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1DD5C3-A8E6-4ED4-B1E1-18071BAB1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41270BF-57E7-4678-BC65-878FE219BF6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99B2F4-3216-446B-AFBB-8954EE866B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FA188C-A8F7-4DD2-ADC8-57CCE576FC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CD94A-063D-433E-AABD-3E0262DBB127}" type="datetimeFigureOut">
              <a:rPr lang="en-CA" smtClean="0"/>
              <a:t>2020-04-23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720856-895B-438F-A759-E39AEF5F14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972379-1BBF-4079-B860-5D752BA85F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7193E-C6E2-4C0D-8003-D7F8B7E975B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652983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B7956A7-B203-455B-BC7B-EDE97F2C1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C93074-C27B-4086-AEFF-BA1A01BB0E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EADB37-FD7F-4562-8818-276AF726124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6CD94A-063D-433E-AABD-3E0262DBB127}" type="datetimeFigureOut">
              <a:rPr lang="en-CA" smtClean="0"/>
              <a:t>2020-04-23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47895D-1DD5-4640-BFB7-FD39B5FA89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443E86-AD9F-4A50-B491-7EC20972B5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17193E-C6E2-4C0D-8003-D7F8B7E975B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62392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2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openweathermap.org/api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7D0E60-7839-44ED-8426-9CFE502D515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dirty="0" err="1"/>
              <a:t>WeatheR</a:t>
            </a:r>
            <a:br>
              <a:rPr lang="en-CA" dirty="0"/>
            </a:br>
            <a:r>
              <a:rPr lang="en-CA" sz="4400" dirty="0" err="1"/>
              <a:t>ReactNative</a:t>
            </a:r>
            <a:r>
              <a:rPr lang="en-CA" sz="4400" dirty="0"/>
              <a:t> + </a:t>
            </a:r>
            <a:r>
              <a:rPr lang="en-CA" sz="4400" dirty="0" err="1"/>
              <a:t>OpenWeatherMap</a:t>
            </a:r>
            <a:endParaRPr lang="en-CA" sz="4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9443E0-1103-4249-9E29-71053521820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CA" sz="3600" dirty="0"/>
              <a:t>Jose Cezar </a:t>
            </a:r>
            <a:r>
              <a:rPr lang="en-CA" sz="3600" dirty="0" err="1"/>
              <a:t>Ynion</a:t>
            </a:r>
            <a:endParaRPr lang="en-CA" sz="3600" dirty="0"/>
          </a:p>
          <a:p>
            <a:r>
              <a:rPr lang="en-CA" sz="3600" dirty="0" err="1"/>
              <a:t>Dinh</a:t>
            </a:r>
            <a:r>
              <a:rPr lang="en-CA" sz="3600"/>
              <a:t> Lieu</a:t>
            </a:r>
            <a:endParaRPr lang="en-CA" sz="3600" dirty="0"/>
          </a:p>
        </p:txBody>
      </p:sp>
    </p:spTree>
    <p:extLst>
      <p:ext uri="{BB962C8B-B14F-4D97-AF65-F5344CB8AC3E}">
        <p14:creationId xmlns:p14="http://schemas.microsoft.com/office/powerpoint/2010/main" val="38123448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0358FB-8616-4B93-83A7-EF31C5A0B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Nice to haves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6689C3-D89F-4907-9E9F-B4CABF3683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Picture of city as background</a:t>
            </a:r>
          </a:p>
          <a:p>
            <a:r>
              <a:rPr lang="en-CA" dirty="0"/>
              <a:t>Map showing weather around a boxed location</a:t>
            </a:r>
          </a:p>
          <a:p>
            <a:r>
              <a:rPr lang="en-CA" dirty="0"/>
              <a:t>The History View that contains all the </a:t>
            </a:r>
            <a:r>
              <a:rPr lang="en-CA"/>
              <a:t>searched cities</a:t>
            </a:r>
          </a:p>
        </p:txBody>
      </p:sp>
    </p:spTree>
    <p:extLst>
      <p:ext uri="{BB962C8B-B14F-4D97-AF65-F5344CB8AC3E}">
        <p14:creationId xmlns:p14="http://schemas.microsoft.com/office/powerpoint/2010/main" val="16590493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B13C16-DBC1-45EC-A08C-5906C8239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Project Description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F383C4-5A67-442A-98D2-5D7A8DFCE6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Mobile app to display the current weather in your location or from any city you wish to search. </a:t>
            </a:r>
          </a:p>
        </p:txBody>
      </p:sp>
    </p:spTree>
    <p:extLst>
      <p:ext uri="{BB962C8B-B14F-4D97-AF65-F5344CB8AC3E}">
        <p14:creationId xmlns:p14="http://schemas.microsoft.com/office/powerpoint/2010/main" val="37360244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AA60BA-090E-4C82-82DD-62912BE4D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System Design Diagram</a:t>
            </a:r>
          </a:p>
        </p:txBody>
      </p:sp>
      <p:graphicFrame>
        <p:nvGraphicFramePr>
          <p:cNvPr id="4" name="Content Placeholder 5">
            <a:extLst>
              <a:ext uri="{FF2B5EF4-FFF2-40B4-BE49-F238E27FC236}">
                <a16:creationId xmlns:a16="http://schemas.microsoft.com/office/drawing/2014/main" id="{ABD72C42-D33A-C245-998E-3B578241C2A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32409403"/>
              </p:ext>
            </p:extLst>
          </p:nvPr>
        </p:nvGraphicFramePr>
        <p:xfrm>
          <a:off x="838200" y="1825624"/>
          <a:ext cx="10515600" cy="43782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72480E70-E3D6-EC41-AE8B-EB006878148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9274" y="2616016"/>
            <a:ext cx="2094719" cy="2094719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23080D6-1A19-6E4D-B60F-F645E8DC12D3}"/>
              </a:ext>
            </a:extLst>
          </p:cNvPr>
          <p:cNvCxnSpPr/>
          <p:nvPr/>
        </p:nvCxnSpPr>
        <p:spPr>
          <a:xfrm>
            <a:off x="5078437" y="3573194"/>
            <a:ext cx="2293034" cy="0"/>
          </a:xfrm>
          <a:prstGeom prst="straightConnector1">
            <a:avLst/>
          </a:prstGeom>
          <a:ln w="165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D42F2FD-79A0-E94B-8104-E8D32BA19C0F}"/>
              </a:ext>
            </a:extLst>
          </p:cNvPr>
          <p:cNvSpPr txBox="1"/>
          <p:nvPr/>
        </p:nvSpPr>
        <p:spPr>
          <a:xfrm>
            <a:off x="5627077" y="3919026"/>
            <a:ext cx="17443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err="1"/>
              <a:t>Rest</a:t>
            </a:r>
            <a:r>
              <a:rPr lang="fi-FI" dirty="0"/>
              <a:t> API</a:t>
            </a:r>
          </a:p>
          <a:p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9677923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BA6B50-56E2-482D-B6DC-2FD9E92EE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F5A931-10A9-4A2C-B6A8-C30348A939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CA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67732A5-78FD-CE48-B36E-60D3FF06BF97}"/>
              </a:ext>
            </a:extLst>
          </p:cNvPr>
          <p:cNvSpPr/>
          <p:nvPr/>
        </p:nvSpPr>
        <p:spPr>
          <a:xfrm>
            <a:off x="1824698" y="1825625"/>
            <a:ext cx="2327031" cy="11254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 err="1"/>
              <a:t>Views</a:t>
            </a:r>
            <a:endParaRPr lang="fi-FI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8FA2F60-07B9-944E-890E-70D2F0932BB5}"/>
              </a:ext>
            </a:extLst>
          </p:cNvPr>
          <p:cNvSpPr/>
          <p:nvPr/>
        </p:nvSpPr>
        <p:spPr>
          <a:xfrm>
            <a:off x="879232" y="4362959"/>
            <a:ext cx="1890932" cy="8420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 err="1"/>
              <a:t>Geolocation</a:t>
            </a:r>
            <a:endParaRPr lang="fi-FI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4E72D4D-2880-3643-BBCE-D38F5E478936}"/>
              </a:ext>
            </a:extLst>
          </p:cNvPr>
          <p:cNvSpPr/>
          <p:nvPr/>
        </p:nvSpPr>
        <p:spPr>
          <a:xfrm>
            <a:off x="3508717" y="4362960"/>
            <a:ext cx="1890932" cy="8420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/>
              <a:t>HTTP Client</a:t>
            </a:r>
          </a:p>
        </p:txBody>
      </p:sp>
      <p:sp>
        <p:nvSpPr>
          <p:cNvPr id="11" name="Cloud 10">
            <a:extLst>
              <a:ext uri="{FF2B5EF4-FFF2-40B4-BE49-F238E27FC236}">
                <a16:creationId xmlns:a16="http://schemas.microsoft.com/office/drawing/2014/main" id="{BC5A0DD6-5596-944D-9188-571B3725E13A}"/>
              </a:ext>
            </a:extLst>
          </p:cNvPr>
          <p:cNvSpPr/>
          <p:nvPr/>
        </p:nvSpPr>
        <p:spPr>
          <a:xfrm>
            <a:off x="7692096" y="3686721"/>
            <a:ext cx="3151163" cy="2194560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 err="1"/>
              <a:t>OpenWeatherMap</a:t>
            </a:r>
            <a:r>
              <a:rPr lang="fi-FI" dirty="0"/>
              <a:t> API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729D242-C07C-014D-8922-3D12A23007C5}"/>
              </a:ext>
            </a:extLst>
          </p:cNvPr>
          <p:cNvCxnSpPr>
            <a:cxnSpLocks/>
          </p:cNvCxnSpPr>
          <p:nvPr/>
        </p:nvCxnSpPr>
        <p:spPr>
          <a:xfrm>
            <a:off x="5621800" y="5030494"/>
            <a:ext cx="18481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6875FF4-2C5B-D546-B5F3-53D1C94D64BE}"/>
              </a:ext>
            </a:extLst>
          </p:cNvPr>
          <p:cNvCxnSpPr>
            <a:cxnSpLocks/>
          </p:cNvCxnSpPr>
          <p:nvPr/>
        </p:nvCxnSpPr>
        <p:spPr>
          <a:xfrm flipH="1">
            <a:off x="5621800" y="4749140"/>
            <a:ext cx="184814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9E32673E-0E6B-CD44-8111-07511E2B3DED}"/>
              </a:ext>
            </a:extLst>
          </p:cNvPr>
          <p:cNvCxnSpPr>
            <a:stCxn id="6" idx="2"/>
            <a:endCxn id="10" idx="0"/>
          </p:cNvCxnSpPr>
          <p:nvPr/>
        </p:nvCxnSpPr>
        <p:spPr>
          <a:xfrm rot="16200000" flipH="1">
            <a:off x="3015238" y="2924015"/>
            <a:ext cx="1411920" cy="1465969"/>
          </a:xfrm>
          <a:prstGeom prst="bentConnector3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CFEC7CBD-1CCF-5F46-8AB7-B5CC5D464B94}"/>
              </a:ext>
            </a:extLst>
          </p:cNvPr>
          <p:cNvCxnSpPr>
            <a:stCxn id="6" idx="2"/>
          </p:cNvCxnSpPr>
          <p:nvPr/>
        </p:nvCxnSpPr>
        <p:spPr>
          <a:xfrm rot="5400000">
            <a:off x="1700497" y="3075241"/>
            <a:ext cx="1411919" cy="1163516"/>
          </a:xfrm>
          <a:prstGeom prst="bentConnector3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53026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BA6B50-56E2-482D-B6DC-2FD9E92EE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F5A931-10A9-4A2C-B6A8-C30348A939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CA" dirty="0" err="1"/>
              <a:t>OpenWeatherMap</a:t>
            </a:r>
            <a:r>
              <a:rPr lang="en-CA" dirty="0"/>
              <a:t> API usage</a:t>
            </a:r>
          </a:p>
          <a:p>
            <a:pPr>
              <a:buFontTx/>
              <a:buChar char="-"/>
            </a:pPr>
            <a:r>
              <a:rPr lang="en-CA" dirty="0"/>
              <a:t>Pass geolocation</a:t>
            </a:r>
          </a:p>
          <a:p>
            <a:pPr>
              <a:buFontTx/>
              <a:buChar char="-"/>
            </a:pPr>
            <a:r>
              <a:rPr lang="en-CA" dirty="0"/>
              <a:t>Pass city name</a:t>
            </a:r>
          </a:p>
          <a:p>
            <a:pPr>
              <a:buFontTx/>
              <a:buChar char="-"/>
            </a:pPr>
            <a:r>
              <a:rPr lang="en-CA" dirty="0"/>
              <a:t>Get weather info</a:t>
            </a:r>
          </a:p>
          <a:p>
            <a:pPr>
              <a:buFontTx/>
              <a:buChar char="-"/>
            </a:pPr>
            <a:r>
              <a:rPr lang="en-CA" dirty="0"/>
              <a:t>Get weather icon</a:t>
            </a:r>
          </a:p>
          <a:p>
            <a:pPr>
              <a:buFontTx/>
              <a:buChar char="-"/>
            </a:pPr>
            <a:r>
              <a:rPr lang="en-CA" dirty="0"/>
              <a:t>Search a city</a:t>
            </a:r>
          </a:p>
          <a:p>
            <a:pPr>
              <a:buFontTx/>
              <a:buChar char="-"/>
            </a:pPr>
            <a:endParaRPr lang="en-CA" dirty="0"/>
          </a:p>
          <a:p>
            <a:pPr marL="0" indent="0">
              <a:buNone/>
            </a:pPr>
            <a:r>
              <a:rPr lang="en-CA" sz="1200" dirty="0"/>
              <a:t>Source: </a:t>
            </a:r>
            <a:r>
              <a:rPr lang="en-CA" sz="1200" dirty="0">
                <a:hlinkClick r:id="rId2"/>
              </a:rPr>
              <a:t>https://openweathermap.org/api</a:t>
            </a:r>
            <a:endParaRPr lang="en-CA" sz="1200" dirty="0"/>
          </a:p>
          <a:p>
            <a:pPr marL="0" indent="0">
              <a:buNone/>
            </a:pPr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B0E272-87DA-C743-80C4-4AD3F54018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8838" y="365125"/>
            <a:ext cx="5863686" cy="649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4791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795AA2-7709-354E-92DA-E919A59A2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Implementation</a:t>
            </a:r>
            <a:endParaRPr lang="fi-FI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D9D0A58-FF57-8A40-9B23-E694EB9ABB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39693"/>
            <a:ext cx="4615783" cy="435133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9C3908B-316E-0641-A02B-50ABCBE15C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3983" y="1690688"/>
            <a:ext cx="6173772" cy="2839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7750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09D923-E40B-46F1-97E2-6BC8F7563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Screenshots of Test Runs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C06981-1528-A641-B275-6E22A52C06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3727" y="1690688"/>
            <a:ext cx="2007760" cy="43513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70DCAAB-A40C-2543-BACD-72CF340FD9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005" y="1703411"/>
            <a:ext cx="2200581" cy="4338614"/>
          </a:xfrm>
          <a:prstGeom prst="rect">
            <a:avLst/>
          </a:prstGeo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2B6BDC88-3576-2744-95F3-5D63694E0D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8717" y="1703411"/>
            <a:ext cx="2007760" cy="4351338"/>
          </a:xfr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C84C457-27C8-8E48-8D95-97792DE6B63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7836" y="1677964"/>
            <a:ext cx="2013631" cy="4364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22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14B0F-EC44-422C-A0E0-67519651EF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CEDBA2-AE41-418C-9EED-9B2921D80D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/>
              <a:t>Pros</a:t>
            </a:r>
          </a:p>
          <a:p>
            <a:pPr lvl="1">
              <a:buFont typeface="Wingdings" pitchFamily="2" charset="2"/>
              <a:buChar char="§"/>
            </a:pPr>
            <a:r>
              <a:rPr lang="en-CA" dirty="0"/>
              <a:t>Fun to learn</a:t>
            </a:r>
          </a:p>
          <a:p>
            <a:pPr lvl="1">
              <a:buFont typeface="Wingdings" pitchFamily="2" charset="2"/>
              <a:buChar char="§"/>
            </a:pPr>
            <a:r>
              <a:rPr lang="en-CA" dirty="0"/>
              <a:t>Knowledge learned can be used later in web development, not just for mobile.</a:t>
            </a:r>
          </a:p>
          <a:p>
            <a:r>
              <a:rPr lang="en-CA" dirty="0"/>
              <a:t>Cons</a:t>
            </a:r>
          </a:p>
          <a:p>
            <a:pPr lvl="1">
              <a:buFont typeface="Wingdings" pitchFamily="2" charset="2"/>
              <a:buChar char="§"/>
            </a:pPr>
            <a:r>
              <a:rPr lang="en-CA" dirty="0"/>
              <a:t>Need experience in ReactJS and </a:t>
            </a:r>
            <a:r>
              <a:rPr lang="en-CA" dirty="0" err="1"/>
              <a:t>Javascript</a:t>
            </a:r>
            <a:endParaRPr lang="en-CA" dirty="0"/>
          </a:p>
          <a:p>
            <a:pPr lvl="1">
              <a:buFont typeface="Wingdings" pitchFamily="2" charset="2"/>
              <a:buChar char="§"/>
            </a:pPr>
            <a:r>
              <a:rPr lang="en-CA" dirty="0"/>
              <a:t>Not really for rapid development/prototyping. It is faster to develop an app natively.</a:t>
            </a:r>
          </a:p>
          <a:p>
            <a:pPr lvl="1">
              <a:buFont typeface="Wingdings" pitchFamily="2" charset="2"/>
              <a:buChar char="§"/>
            </a:pPr>
            <a:r>
              <a:rPr lang="en-CA" dirty="0"/>
              <a:t>Most errors/mistakes are in the development environment/tools.</a:t>
            </a:r>
          </a:p>
        </p:txBody>
      </p:sp>
    </p:spTree>
    <p:extLst>
      <p:ext uri="{BB962C8B-B14F-4D97-AF65-F5344CB8AC3E}">
        <p14:creationId xmlns:p14="http://schemas.microsoft.com/office/powerpoint/2010/main" val="36855930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E5C4BF-97EA-46D0-B6F0-8946EFB33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E1B73C-C57F-48E0-ADAF-B5E2CA4194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305385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</TotalTime>
  <Words>157</Words>
  <Application>Microsoft Macintosh PowerPoint</Application>
  <PresentationFormat>Widescreen</PresentationFormat>
  <Paragraphs>37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Wingdings</vt:lpstr>
      <vt:lpstr>Office Theme</vt:lpstr>
      <vt:lpstr>WeatheR ReactNative + OpenWeatherMap</vt:lpstr>
      <vt:lpstr>Project Description</vt:lpstr>
      <vt:lpstr>System Design Diagram</vt:lpstr>
      <vt:lpstr>Implementation</vt:lpstr>
      <vt:lpstr>Implementation</vt:lpstr>
      <vt:lpstr>Implementation</vt:lpstr>
      <vt:lpstr>Screenshots of Test Runs</vt:lpstr>
      <vt:lpstr>Conclusions</vt:lpstr>
      <vt:lpstr>Demo</vt:lpstr>
      <vt:lpstr>Nice to haves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Name</dc:title>
  <dc:creator>Xing Liu</dc:creator>
  <cp:lastModifiedBy>Ynion, Jose</cp:lastModifiedBy>
  <cp:revision>24</cp:revision>
  <dcterms:created xsi:type="dcterms:W3CDTF">2019-08-22T14:04:21Z</dcterms:created>
  <dcterms:modified xsi:type="dcterms:W3CDTF">2020-04-23T07:39:47Z</dcterms:modified>
</cp:coreProperties>
</file>